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5"/>
    <p:restoredTop sz="94658"/>
  </p:normalViewPr>
  <p:slideViewPr>
    <p:cSldViewPr snapToGrid="0" snapToObjects="1">
      <p:cViewPr varScale="1">
        <p:scale>
          <a:sx n="126" d="100"/>
          <a:sy n="126" d="100"/>
        </p:scale>
        <p:origin x="208" y="8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1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5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1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3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5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024DC-ED85-EF4F-8427-D451980A171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23DD-3C2B-EC4A-AE08-9F9A78A2D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2807333">
            <a:off x="1066745" y="300807"/>
            <a:ext cx="657286" cy="2245360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74337" y="1141870"/>
            <a:ext cx="675621" cy="6640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4358" y="1365390"/>
            <a:ext cx="152400" cy="132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2757878">
            <a:off x="1473969" y="1818153"/>
            <a:ext cx="1127760" cy="5555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43211" y="1778764"/>
            <a:ext cx="375919" cy="386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560329" y="1647654"/>
            <a:ext cx="280591" cy="266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24" y="45442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slow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769" y="2868114"/>
            <a:ext cx="398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low + slow in this orientation = addition</a:t>
            </a:r>
            <a:endParaRPr lang="en-US" dirty="0"/>
          </a:p>
        </p:txBody>
      </p:sp>
      <p:sp>
        <p:nvSpPr>
          <p:cNvPr id="17" name="Snip Same Side Corner Rectangle 16"/>
          <p:cNvSpPr/>
          <p:nvPr/>
        </p:nvSpPr>
        <p:spPr>
          <a:xfrm rot="18959361">
            <a:off x="6178151" y="28985"/>
            <a:ext cx="657286" cy="2245360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6321428" flipV="1">
            <a:off x="6212724" y="849728"/>
            <a:ext cx="599440" cy="670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321428">
            <a:off x="6405764" y="1083408"/>
            <a:ext cx="152400" cy="132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21379" y="2868972"/>
            <a:ext cx="419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+ slow in this orientation = subtraction</a:t>
            </a:r>
            <a:endParaRPr lang="en-US" dirty="0"/>
          </a:p>
        </p:txBody>
      </p:sp>
      <p:sp>
        <p:nvSpPr>
          <p:cNvPr id="27" name="Snip Same Side Corner Rectangle 26"/>
          <p:cNvSpPr/>
          <p:nvPr/>
        </p:nvSpPr>
        <p:spPr>
          <a:xfrm rot="2696024">
            <a:off x="1440410" y="3407346"/>
            <a:ext cx="657286" cy="2245360"/>
          </a:xfrm>
          <a:prstGeom prst="snip2Same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Same Side Corner Rectangle 29"/>
          <p:cNvSpPr/>
          <p:nvPr/>
        </p:nvSpPr>
        <p:spPr>
          <a:xfrm rot="18904783">
            <a:off x="5901963" y="3316185"/>
            <a:ext cx="657286" cy="2245360"/>
          </a:xfrm>
          <a:prstGeom prst="snip2Same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44266" y="3372170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fast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1464822" y="4207782"/>
            <a:ext cx="599440" cy="5267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635760" y="4307840"/>
            <a:ext cx="225302" cy="251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891443" y="4141156"/>
            <a:ext cx="599440" cy="560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66377" y="4376378"/>
            <a:ext cx="200073" cy="17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1942" y="6361577"/>
            <a:ext cx="419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+ slow in this orientation = subtraction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093429" y="6407263"/>
            <a:ext cx="398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low + slow in this orientation = addition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56108" y="59944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608966" y="4292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5769" y="45168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070871" y="4307840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5" name="Rectangle 64"/>
          <p:cNvSpPr/>
          <p:nvPr/>
        </p:nvSpPr>
        <p:spPr>
          <a:xfrm rot="2757878">
            <a:off x="1965962" y="4985373"/>
            <a:ext cx="1127760" cy="5555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235204" y="4945984"/>
            <a:ext cx="375919" cy="386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2052322" y="4814874"/>
            <a:ext cx="280591" cy="266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2757878">
            <a:off x="7242015" y="2126582"/>
            <a:ext cx="1127760" cy="5555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511257" y="2087193"/>
            <a:ext cx="375919" cy="386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7328375" y="1956083"/>
            <a:ext cx="280591" cy="266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rot="2757878">
            <a:off x="6986887" y="5465991"/>
            <a:ext cx="1127760" cy="5555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256129" y="5426602"/>
            <a:ext cx="375919" cy="386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073247" y="5295492"/>
            <a:ext cx="280591" cy="266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46094" y="3238304"/>
            <a:ext cx="9097906" cy="499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nip Same Side Corner Rectangle 38"/>
          <p:cNvSpPr/>
          <p:nvPr/>
        </p:nvSpPr>
        <p:spPr>
          <a:xfrm rot="2807333">
            <a:off x="1079737" y="282671"/>
            <a:ext cx="657286" cy="224536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nip Same Side Corner Rectangle 43"/>
          <p:cNvSpPr/>
          <p:nvPr/>
        </p:nvSpPr>
        <p:spPr>
          <a:xfrm rot="18959361">
            <a:off x="6183801" y="17651"/>
            <a:ext cx="657286" cy="2245360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nip Same Side Corner Rectangle 48"/>
          <p:cNvSpPr/>
          <p:nvPr/>
        </p:nvSpPr>
        <p:spPr>
          <a:xfrm rot="2696024">
            <a:off x="1435899" y="3407489"/>
            <a:ext cx="657286" cy="2245360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9003530">
            <a:off x="2223094" y="185608"/>
            <a:ext cx="81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C-axis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8860746">
            <a:off x="5195761" y="25122"/>
            <a:ext cx="72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C-axis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8633130">
            <a:off x="835040" y="3868835"/>
            <a:ext cx="72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-axis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 rot="2691876">
            <a:off x="6413274" y="3712059"/>
            <a:ext cx="72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-axis</a:t>
            </a:r>
            <a:endParaRPr lang="en-US" dirty="0"/>
          </a:p>
        </p:txBody>
      </p:sp>
      <p:sp>
        <p:nvSpPr>
          <p:cNvPr id="53" name="Snip Same Side Corner Rectangle 52"/>
          <p:cNvSpPr/>
          <p:nvPr/>
        </p:nvSpPr>
        <p:spPr>
          <a:xfrm rot="18950029">
            <a:off x="5909492" y="3334119"/>
            <a:ext cx="657286" cy="224536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7" grpId="0" animBg="1"/>
      <p:bldP spid="27" grpId="0" animBg="1"/>
      <p:bldP spid="30" grpId="0" animBg="1"/>
      <p:bldP spid="65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39" grpId="0" animBg="1"/>
      <p:bldP spid="44" grpId="0" animBg="1"/>
      <p:bldP spid="49" grpId="0" animBg="1"/>
      <p:bldP spid="3" grpId="0"/>
      <p:bldP spid="4" grpId="0"/>
      <p:bldP spid="6" grpId="0"/>
      <p:bldP spid="52" grpId="0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H250-8 apatite length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9144000" cy="6081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" y="6084888"/>
            <a:ext cx="799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Apatite in thin section </a:t>
            </a:r>
            <a:r>
              <a:rPr lang="en-US" dirty="0" smtClean="0"/>
              <a:t>BH250-8 (Remember, Apatite is uniaxial negative, </a:t>
            </a:r>
          </a:p>
          <a:p>
            <a:r>
              <a:rPr lang="en-US" dirty="0" smtClean="0"/>
              <a:t>c-axis is perpendicular to the length) </a:t>
            </a:r>
            <a:endParaRPr lang="en-US" dirty="0"/>
          </a:p>
          <a:p>
            <a:r>
              <a:rPr lang="en-US" dirty="0" smtClean="0"/>
              <a:t>fast </a:t>
            </a:r>
            <a:r>
              <a:rPr lang="en-US" dirty="0"/>
              <a:t>+ slow in this orientation = subtraction</a:t>
            </a: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H250-173b quartz length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9144000" cy="6081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031" y="6211669"/>
            <a:ext cx="3986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Quartz in thin section </a:t>
            </a:r>
            <a:r>
              <a:rPr lang="cs-CZ" smtClean="0"/>
              <a:t>BH250-173b</a:t>
            </a:r>
            <a:endParaRPr lang="en-US" dirty="0" smtClean="0"/>
          </a:p>
          <a:p>
            <a:r>
              <a:rPr lang="en-US" dirty="0" smtClean="0"/>
              <a:t>slow </a:t>
            </a:r>
            <a:r>
              <a:rPr lang="en-US" dirty="0"/>
              <a:t>+ slow in this orientation = addition</a:t>
            </a: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85</Words>
  <Application>Microsoft Macintosh PowerPoint</Application>
  <PresentationFormat>On-screen Show (4:3)</PresentationFormat>
  <Paragraphs>19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>Carleton College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Carleton User</dc:creator>
  <cp:lastModifiedBy>Microsoft Office User</cp:lastModifiedBy>
  <cp:revision>9</cp:revision>
  <dcterms:created xsi:type="dcterms:W3CDTF">2016-04-26T13:01:31Z</dcterms:created>
  <dcterms:modified xsi:type="dcterms:W3CDTF">2017-09-27T19:18:01Z</dcterms:modified>
</cp:coreProperties>
</file>